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70" r:id="rId4"/>
    <p:sldId id="273" r:id="rId5"/>
    <p:sldId id="274" r:id="rId6"/>
    <p:sldId id="259" r:id="rId7"/>
    <p:sldId id="275" r:id="rId8"/>
    <p:sldId id="276" r:id="rId9"/>
    <p:sldId id="277" r:id="rId10"/>
    <p:sldId id="272" r:id="rId11"/>
    <p:sldId id="278" r:id="rId12"/>
    <p:sldId id="279" r:id="rId13"/>
    <p:sldId id="271" r:id="rId14"/>
    <p:sldId id="262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114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F15390-0FA0-4D46-76FE-64C673EC250C}" v="80" dt="2025-04-21T17:33:27.162"/>
    <p1510:client id="{9C1614E3-514F-B06D-AFF0-067FF841EC1B}" v="191" dt="2025-04-21T17:27:53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410BB7-D9A6-AA9E-3230-BBD1CB7292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81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A picture containing drawing">
            <a:extLst>
              <a:ext uri="{FF2B5EF4-FFF2-40B4-BE49-F238E27FC236}">
                <a16:creationId xmlns:a16="http://schemas.microsoft.com/office/drawing/2014/main" id="{ED0F4690-827E-99E4-3014-C130CD0CEB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525805" y="2876438"/>
            <a:ext cx="4720751" cy="113615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34B1CD-6698-77DC-92B1-7792B9201112}"/>
              </a:ext>
            </a:extLst>
          </p:cNvPr>
          <p:cNvCxnSpPr/>
          <p:nvPr userDrawn="1"/>
        </p:nvCxnSpPr>
        <p:spPr>
          <a:xfrm>
            <a:off x="6113835" y="2176248"/>
            <a:ext cx="0" cy="256966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277E68-C3D6-93CD-948E-B47BB87672FE}"/>
              </a:ext>
            </a:extLst>
          </p:cNvPr>
          <p:cNvSpPr txBox="1"/>
          <p:nvPr userDrawn="1"/>
        </p:nvSpPr>
        <p:spPr>
          <a:xfrm>
            <a:off x="7292048" y="3250246"/>
            <a:ext cx="4015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School of AI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90F28-5C2F-3AF2-8312-C5FB519135F1}"/>
              </a:ext>
            </a:extLst>
          </p:cNvPr>
          <p:cNvSpPr txBox="1">
            <a:spLocks/>
          </p:cNvSpPr>
          <p:nvPr userDrawn="1"/>
        </p:nvSpPr>
        <p:spPr>
          <a:xfrm>
            <a:off x="875236" y="50929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endParaRPr lang="en-US" sz="3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39BC5A-CFE3-9C7B-8F3A-2719BEDF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21" y="474453"/>
            <a:ext cx="10515600" cy="1095556"/>
          </a:xfrm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883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8135063-331A-4632-BA06-8077A63C53D8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D76E5-6B73-4921-B9EB-0F0945D89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897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8135063-331A-4632-BA06-8077A63C53D8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D76E5-6B73-4921-B9EB-0F0945D89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753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25867C-1C39-CE78-DD34-F1592BA4AEBB}"/>
              </a:ext>
            </a:extLst>
          </p:cNvPr>
          <p:cNvSpPr/>
          <p:nvPr userDrawn="1"/>
        </p:nvSpPr>
        <p:spPr>
          <a:xfrm>
            <a:off x="0" y="1"/>
            <a:ext cx="12192000" cy="1439333"/>
          </a:xfrm>
          <a:prstGeom prst="rect">
            <a:avLst/>
          </a:prstGeom>
          <a:solidFill>
            <a:srgbClr val="B81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96" y="73211"/>
            <a:ext cx="11947585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522" y="1466491"/>
            <a:ext cx="11950460" cy="4891177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6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7709" y="6364978"/>
            <a:ext cx="2743200" cy="365125"/>
          </a:xfrm>
        </p:spPr>
        <p:txBody>
          <a:bodyPr/>
          <a:lstStyle/>
          <a:p>
            <a:fld id="{89FD76E5-6B73-4921-B9EB-0F0945D89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5072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037" y="172528"/>
            <a:ext cx="11800936" cy="6185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D76E5-6B73-4921-B9EB-0F0945D89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668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219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41D46A-3397-65AC-A62D-D953DA3374F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81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02633"/>
            <a:ext cx="10515600" cy="2852737"/>
          </a:xfrm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8644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517" y="1423358"/>
            <a:ext cx="5916283" cy="4951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4732"/>
            <a:ext cx="5930660" cy="4960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D76E5-6B73-4921-B9EB-0F0945D89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0580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8135063-331A-4632-BA06-8077A63C53D8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D76E5-6B73-4921-B9EB-0F0945D89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67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8135063-331A-4632-BA06-8077A63C53D8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D76E5-6B73-4921-B9EB-0F0945D89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561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8135063-331A-4632-BA06-8077A63C53D8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D76E5-6B73-4921-B9EB-0F0945D89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416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39F6B5-49F2-4192-7516-544D643D5C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8114F"/>
          </a:solidFill>
          <a:ln>
            <a:solidFill>
              <a:srgbClr val="B811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83283A-E272-8F1E-0E55-C19E65D9F42B}"/>
              </a:ext>
            </a:extLst>
          </p:cNvPr>
          <p:cNvSpPr/>
          <p:nvPr userDrawn="1"/>
        </p:nvSpPr>
        <p:spPr>
          <a:xfrm>
            <a:off x="115768" y="69574"/>
            <a:ext cx="12006469" cy="6718852"/>
          </a:xfrm>
          <a:prstGeom prst="rect">
            <a:avLst/>
          </a:prstGeom>
          <a:solidFill>
            <a:schemeClr val="bg1"/>
          </a:solidFill>
          <a:ln>
            <a:solidFill>
              <a:srgbClr val="B811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519" y="80456"/>
            <a:ext cx="119849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019" y="1420183"/>
            <a:ext cx="11996467" cy="4963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35219" y="63908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D76E5-6B73-4921-B9EB-0F0945D89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27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7" r:id="rId4"/>
    <p:sldLayoutId id="2147483663" r:id="rId5"/>
    <p:sldLayoutId id="2147483664" r:id="rId6"/>
    <p:sldLayoutId id="2147483665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1DCB8-E70B-3924-347A-CA58E4DF0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685" y="5231180"/>
            <a:ext cx="10515600" cy="1095556"/>
          </a:xfrm>
        </p:spPr>
        <p:txBody>
          <a:bodyPr/>
          <a:lstStyle/>
          <a:p>
            <a:r>
              <a:rPr lang="en-US" dirty="0"/>
              <a:t>Reinforcement Learning-based Frequency Control for Renewable Energy Microgrids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262FC-04B3-1213-EBF4-38DB0FB7E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62" y="561984"/>
            <a:ext cx="10516511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67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D17FC-579E-16CC-1DF9-2E0AFF72C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MAIN COMPONENTS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US" dirty="0"/>
          </a:p>
        </p:txBody>
      </p:sp>
      <p:pic>
        <p:nvPicPr>
          <p:cNvPr id="4" name="Content Placeholder 3" descr="A white background with text&#10;&#10;AI-generated content may be incorrect.">
            <a:extLst>
              <a:ext uri="{FF2B5EF4-FFF2-40B4-BE49-F238E27FC236}">
                <a16:creationId xmlns:a16="http://schemas.microsoft.com/office/drawing/2014/main" id="{13A6F728-569D-8D43-9E50-ED1C20ECB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113" y="1505237"/>
            <a:ext cx="10107447" cy="5356126"/>
          </a:xfrm>
        </p:spPr>
      </p:pic>
    </p:spTree>
    <p:extLst>
      <p:ext uri="{BB962C8B-B14F-4D97-AF65-F5344CB8AC3E}">
        <p14:creationId xmlns:p14="http://schemas.microsoft.com/office/powerpoint/2010/main" val="4017864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D2AAB-3F36-8D1D-058C-C424AF15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SIMULINK MODELS</a:t>
            </a:r>
            <a:endParaRPr lang="en-US" dirty="0"/>
          </a:p>
        </p:txBody>
      </p:sp>
      <p:pic>
        <p:nvPicPr>
          <p:cNvPr id="7" name="Content Placeholder 6" descr="A diagram of a power generator&#10;&#10;AI-generated content may be incorrect.">
            <a:extLst>
              <a:ext uri="{FF2B5EF4-FFF2-40B4-BE49-F238E27FC236}">
                <a16:creationId xmlns:a16="http://schemas.microsoft.com/office/drawing/2014/main" id="{7F36DD60-9B0E-D390-8ADD-D58411296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478" y="1388999"/>
            <a:ext cx="9926548" cy="5343210"/>
          </a:xfrm>
        </p:spPr>
      </p:pic>
    </p:spTree>
    <p:extLst>
      <p:ext uri="{BB962C8B-B14F-4D97-AF65-F5344CB8AC3E}">
        <p14:creationId xmlns:p14="http://schemas.microsoft.com/office/powerpoint/2010/main" val="35545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D56AE-EBF8-4FAC-E961-E683E7E3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SIMULINK MODELS</a:t>
            </a:r>
            <a:endParaRPr lang="en-US" dirty="0"/>
          </a:p>
        </p:txBody>
      </p:sp>
      <p:pic>
        <p:nvPicPr>
          <p:cNvPr id="4" name="Content Placeholder 3" descr="A diagram of a power supply system&#10;&#10;AI-generated content may be incorrect.">
            <a:extLst>
              <a:ext uri="{FF2B5EF4-FFF2-40B4-BE49-F238E27FC236}">
                <a16:creationId xmlns:a16="http://schemas.microsoft.com/office/drawing/2014/main" id="{8D71DD39-13BA-4496-A76F-9FFF2B821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522" y="1388999"/>
            <a:ext cx="10837543" cy="5239888"/>
          </a:xfrm>
        </p:spPr>
      </p:pic>
    </p:spTree>
    <p:extLst>
      <p:ext uri="{BB962C8B-B14F-4D97-AF65-F5344CB8AC3E}">
        <p14:creationId xmlns:p14="http://schemas.microsoft.com/office/powerpoint/2010/main" val="3446757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2B6B9-9FB1-5473-490A-8A379F77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RESULTS AND ANALYSIS</a:t>
            </a:r>
            <a:endParaRPr lang="en-US" dirty="0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8922BB-6796-0693-BAC0-B36AB61FD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705" y="1388999"/>
            <a:ext cx="10157179" cy="5162397"/>
          </a:xfrm>
        </p:spPr>
      </p:pic>
    </p:spTree>
    <p:extLst>
      <p:ext uri="{BB962C8B-B14F-4D97-AF65-F5344CB8AC3E}">
        <p14:creationId xmlns:p14="http://schemas.microsoft.com/office/powerpoint/2010/main" val="4065128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423E-C9F1-B2CE-2DBD-27B86A6C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E897C-3240-1ABD-2753-1F002D2F4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522" y="1466491"/>
            <a:ext cx="11950460" cy="516290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white background with text&#10;&#10;AI-generated content may be incorrect.">
            <a:extLst>
              <a:ext uri="{FF2B5EF4-FFF2-40B4-BE49-F238E27FC236}">
                <a16:creationId xmlns:a16="http://schemas.microsoft.com/office/drawing/2014/main" id="{07BC8E0D-3917-5121-8A7F-1B305EC9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13" y="1527259"/>
            <a:ext cx="10009323" cy="503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31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423E-C9F1-B2CE-2DBD-27B86A6C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E897C-3240-1ABD-2753-1F002D2F4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522" y="1446827"/>
            <a:ext cx="11950460" cy="510145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en-US" dirty="0"/>
          </a:p>
          <a:p>
            <a:r>
              <a:rPr lang="en-US" dirty="0">
                <a:latin typeface="Times New Roman"/>
                <a:cs typeface="Times New Roman"/>
              </a:rPr>
              <a:t>K V Meghana   cb.sc.u4aie24022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cs typeface="Times New Roman"/>
              </a:rPr>
              <a:t>K Supriya		cb.sc.u4aie24025</a:t>
            </a:r>
            <a:endParaRPr lang="en-US" dirty="0"/>
          </a:p>
          <a:p>
            <a:endParaRPr lang="en-US" dirty="0"/>
          </a:p>
          <a:p>
            <a:r>
              <a:rPr lang="en-US" dirty="0">
                <a:latin typeface="Times New Roman"/>
                <a:cs typeface="Times New Roman"/>
              </a:rPr>
              <a:t>K Siva Kumar		cb.sc.u4aie24027</a:t>
            </a:r>
          </a:p>
          <a:p>
            <a:endParaRPr lang="en-US" dirty="0"/>
          </a:p>
          <a:p>
            <a:r>
              <a:rPr lang="en-US" dirty="0">
                <a:latin typeface="Times New Roman"/>
                <a:cs typeface="Times New Roman"/>
              </a:rPr>
              <a:t>M Mahendra		cb.sc.u4aie24032</a:t>
            </a:r>
          </a:p>
          <a:p>
            <a:endParaRPr lang="en-US" dirty="0"/>
          </a:p>
          <a:p>
            <a:pPr marL="0" indent="0" algn="r">
              <a:buNone/>
            </a:pPr>
            <a:r>
              <a:rPr lang="en-US" sz="4800" dirty="0"/>
              <a:t>THANK YOU !	</a:t>
            </a:r>
          </a:p>
          <a:p>
            <a:pPr marL="0" indent="0" algn="r">
              <a:buNone/>
            </a:pPr>
            <a:r>
              <a:rPr lang="en-US" sz="4800" dirty="0">
                <a:latin typeface="Times New Roman"/>
                <a:cs typeface="Times New Roman"/>
              </a:rPr>
              <a:t>We are Group 6..</a:t>
            </a:r>
            <a:endParaRPr lang="en-IN" sz="4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0218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423E-C9F1-B2CE-2DBD-27B86A6C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INTRODUCTION 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E897C-3240-1ABD-2753-1F002D2F4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522" y="1466491"/>
            <a:ext cx="8312628" cy="489117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dirty="0"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sz="1800" dirty="0">
              <a:effectLst/>
              <a:ea typeface="SimSun" panose="02010600030101010101" pitchFamily="2" charset="-122"/>
            </a:endParaRPr>
          </a:p>
          <a:p>
            <a:endParaRPr lang="en-IN" sz="1800" dirty="0">
              <a:ea typeface="SimSun" panose="02010600030101010101" pitchFamily="2" charset="-122"/>
            </a:endParaRPr>
          </a:p>
          <a:p>
            <a:endParaRPr lang="en-IN" sz="1800" dirty="0">
              <a:ea typeface="SimSun" panose="02010600030101010101" pitchFamily="2" charset="-122"/>
            </a:endParaRPr>
          </a:p>
          <a:p>
            <a:endParaRPr lang="en-US" sz="1800" dirty="0">
              <a:ea typeface="SimSun" panose="02010600030101010101" pitchFamily="2" charset="-122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37820E-E7A4-8292-B46B-7E4B87654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15" y="1466378"/>
            <a:ext cx="10668002" cy="52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03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423E-C9F1-B2CE-2DBD-27B86A6C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OUR AIM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E897C-3240-1ABD-2753-1F002D2F4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522" y="1466491"/>
            <a:ext cx="11855928" cy="503908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dirty="0">
              <a:ea typeface="SimSun" panose="02010600030101010101" pitchFamily="2" charset="-122"/>
            </a:endParaRPr>
          </a:p>
          <a:p>
            <a:endParaRPr lang="en-IN" sz="1800" dirty="0">
              <a:ea typeface="SimSun" panose="02010600030101010101" pitchFamily="2" charset="-122"/>
            </a:endParaRPr>
          </a:p>
          <a:p>
            <a:endParaRPr lang="en-IN" sz="1800" dirty="0">
              <a:ea typeface="SimSun" panose="02010600030101010101" pitchFamily="2" charset="-122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IN" sz="1800" dirty="0">
              <a:ea typeface="SimSun" panose="02010600030101010101" pitchFamily="2" charset="-122"/>
            </a:endParaRPr>
          </a:p>
          <a:p>
            <a:endParaRPr lang="en-IN" sz="1800" dirty="0">
              <a:ea typeface="SimSun" panose="02010600030101010101" pitchFamily="2" charset="-122"/>
            </a:endParaRPr>
          </a:p>
          <a:p>
            <a:endParaRPr lang="en-US" sz="1800" dirty="0">
              <a:ea typeface="SimSun" panose="02010600030101010101" pitchFamily="2" charset="-122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684D5B-5CE0-12E3-FEA8-25943212E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13" y="1386984"/>
            <a:ext cx="10215967" cy="528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25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2EB5-5A76-D08F-DE12-B465DAFB7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OUR AIM PAGE</a:t>
            </a:r>
          </a:p>
        </p:txBody>
      </p:sp>
      <p:pic>
        <p:nvPicPr>
          <p:cNvPr id="4" name="Content Placeholder 3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225D0DD2-E7E6-35B3-44C6-2ED76A2B6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785" y="1466491"/>
            <a:ext cx="10505934" cy="4891177"/>
          </a:xfrm>
        </p:spPr>
      </p:pic>
    </p:spTree>
    <p:extLst>
      <p:ext uri="{BB962C8B-B14F-4D97-AF65-F5344CB8AC3E}">
        <p14:creationId xmlns:p14="http://schemas.microsoft.com/office/powerpoint/2010/main" val="2637631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E020-1C7B-3082-16D1-F1EEEDE4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OUR AIM PAGE</a:t>
            </a:r>
            <a:endParaRPr lang="en-US" dirty="0"/>
          </a:p>
        </p:txBody>
      </p:sp>
      <p:pic>
        <p:nvPicPr>
          <p:cNvPr id="4" name="Content Placeholder 3" descr="A diagram of a robot&#10;&#10;AI-generated content may be incorrect.">
            <a:extLst>
              <a:ext uri="{FF2B5EF4-FFF2-40B4-BE49-F238E27FC236}">
                <a16:creationId xmlns:a16="http://schemas.microsoft.com/office/drawing/2014/main" id="{751BBDB0-DA32-9C4D-6899-2EE3AA9EC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467" y="1466491"/>
            <a:ext cx="9340570" cy="4891177"/>
          </a:xfrm>
        </p:spPr>
      </p:pic>
    </p:spTree>
    <p:extLst>
      <p:ext uri="{BB962C8B-B14F-4D97-AF65-F5344CB8AC3E}">
        <p14:creationId xmlns:p14="http://schemas.microsoft.com/office/powerpoint/2010/main" val="3341988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423E-C9F1-B2CE-2DBD-27B86A6C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LITERATURE REVIEW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E897C-3240-1ABD-2753-1F002D2F4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521" y="1466491"/>
            <a:ext cx="11950460" cy="507718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081541A-1E9D-9D8F-7167-C85B765F1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96357"/>
            <a:ext cx="10058401" cy="525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6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CA33-1DA9-968B-86E0-617EB31A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LITERATURE REVIEW</a:t>
            </a:r>
            <a:endParaRPr lang="en-US" dirty="0"/>
          </a:p>
        </p:txBody>
      </p:sp>
      <p:pic>
        <p:nvPicPr>
          <p:cNvPr id="4" name="Content Placeholder 3" descr="A close-up of a paper&#10;&#10;AI-generated content may be incorrect.">
            <a:extLst>
              <a:ext uri="{FF2B5EF4-FFF2-40B4-BE49-F238E27FC236}">
                <a16:creationId xmlns:a16="http://schemas.microsoft.com/office/drawing/2014/main" id="{673F555E-81D5-3689-55E8-B71571789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611" y="1466491"/>
            <a:ext cx="9268281" cy="4891177"/>
          </a:xfrm>
        </p:spPr>
      </p:pic>
    </p:spTree>
    <p:extLst>
      <p:ext uri="{BB962C8B-B14F-4D97-AF65-F5344CB8AC3E}">
        <p14:creationId xmlns:p14="http://schemas.microsoft.com/office/powerpoint/2010/main" val="2914145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FDEE-4C3A-17A2-BE04-473B98C4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LITERATURE REVIEW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D4AC74-D385-D5FB-6894-771296CEB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596" y="1466491"/>
            <a:ext cx="9280312" cy="4891177"/>
          </a:xfrm>
        </p:spPr>
      </p:pic>
    </p:spTree>
    <p:extLst>
      <p:ext uri="{BB962C8B-B14F-4D97-AF65-F5344CB8AC3E}">
        <p14:creationId xmlns:p14="http://schemas.microsoft.com/office/powerpoint/2010/main" val="2287945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E943-2341-F2CE-4DBF-3029E73C5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MAIN COMPONENTS</a:t>
            </a:r>
            <a:endParaRPr lang="en-US" dirty="0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679F59-DE0E-BBBD-F255-C8905DF17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004" y="1466491"/>
            <a:ext cx="9751495" cy="4891177"/>
          </a:xfrm>
        </p:spPr>
      </p:pic>
    </p:spTree>
    <p:extLst>
      <p:ext uri="{BB962C8B-B14F-4D97-AF65-F5344CB8AC3E}">
        <p14:creationId xmlns:p14="http://schemas.microsoft.com/office/powerpoint/2010/main" val="1460911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mrita PPT layout.potx" id="{C7F1AD9B-EE35-4510-A20E-70353F287359}" vid="{B1421631-CB78-46E0-AEFF-C83D2D0094D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Amrita PPT layout</Template>
  <TotalTime>511</TotalTime>
  <Words>1326</Words>
  <Application>Microsoft Office PowerPoint</Application>
  <PresentationFormat>Widescreen</PresentationFormat>
  <Paragraphs>135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Reinforcement Learning-based Frequency Control for Renewable Energy Microgrids</vt:lpstr>
      <vt:lpstr>INTRODUCTION  PAGE</vt:lpstr>
      <vt:lpstr>OUR AIM PAGE</vt:lpstr>
      <vt:lpstr>OUR AIM PAGE</vt:lpstr>
      <vt:lpstr>OUR AIM PAGE</vt:lpstr>
      <vt:lpstr>LITERATURE REVIEW </vt:lpstr>
      <vt:lpstr>LITERATURE REVIEW</vt:lpstr>
      <vt:lpstr>LITERATURE REVIEW</vt:lpstr>
      <vt:lpstr>MAIN COMPONENTS</vt:lpstr>
      <vt:lpstr>MAIN COMPONENTS </vt:lpstr>
      <vt:lpstr>SIMULINK MODELS</vt:lpstr>
      <vt:lpstr>SIMULINK MODELS</vt:lpstr>
      <vt:lpstr>RESULTS AND ANALYSIS</vt:lpstr>
      <vt:lpstr>RESULTS AND ANALYSIS</vt:lpstr>
      <vt:lpstr>Team Members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 Systems using SVD</dc:title>
  <dc:creator>Ashik Suresh - [CEN - ASAI]</dc:creator>
  <cp:lastModifiedBy>Supriya K</cp:lastModifiedBy>
  <cp:revision>221</cp:revision>
  <dcterms:created xsi:type="dcterms:W3CDTF">2024-11-19T05:18:29Z</dcterms:created>
  <dcterms:modified xsi:type="dcterms:W3CDTF">2025-04-21T17:33:37Z</dcterms:modified>
</cp:coreProperties>
</file>